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metadata" ContentType="application/binary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21"/>
  </p:notesMasterIdLst>
  <p:sldIdLst>
    <p:sldId id="256" r:id="rId5"/>
    <p:sldId id="277" r:id="rId6"/>
    <p:sldId id="281" r:id="rId7"/>
    <p:sldId id="276" r:id="rId8"/>
    <p:sldId id="278" r:id="rId9"/>
    <p:sldId id="279" r:id="rId10"/>
    <p:sldId id="274" r:id="rId11"/>
    <p:sldId id="283" r:id="rId12"/>
    <p:sldId id="280" r:id="rId13"/>
    <p:sldId id="282" r:id="rId14"/>
    <p:sldId id="285" r:id="rId15"/>
    <p:sldId id="287" r:id="rId16"/>
    <p:sldId id="286" r:id="rId17"/>
    <p:sldId id="284" r:id="rId18"/>
    <p:sldId id="273" r:id="rId19"/>
    <p:sldId id="275" r:id="rId20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g4idoaeQgzJdiO1oOQTqufjXAM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F1CDE0-0841-41D6-878A-E1D74D0AB3B7}" v="216" dt="2020-08-06T05:14:53.6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-126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customschemas.google.com/relationships/presentationmetadata" Target="meta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EM SNSACD" userId="S::chemsnsacd@snscecbe.onmicrosoft.com::593904ba-4d1c-4240-a6e1-3e4882e68d67" providerId="AD" clId="Web-{73F1CDE0-0841-41D6-878A-E1D74D0AB3B7}"/>
    <pc:docChg chg="modSld">
      <pc:chgData name="CHEM SNSACD" userId="S::chemsnsacd@snscecbe.onmicrosoft.com::593904ba-4d1c-4240-a6e1-3e4882e68d67" providerId="AD" clId="Web-{73F1CDE0-0841-41D6-878A-E1D74D0AB3B7}" dt="2020-08-06T05:14:53.628" v="205" actId="1076"/>
      <pc:docMkLst>
        <pc:docMk/>
      </pc:docMkLst>
      <pc:sldChg chg="modSp">
        <pc:chgData name="CHEM SNSACD" userId="S::chemsnsacd@snscecbe.onmicrosoft.com::593904ba-4d1c-4240-a6e1-3e4882e68d67" providerId="AD" clId="Web-{73F1CDE0-0841-41D6-878A-E1D74D0AB3B7}" dt="2020-08-06T04:53:52.004" v="31" actId="20577"/>
        <pc:sldMkLst>
          <pc:docMk/>
          <pc:sldMk cId="0" sldId="257"/>
        </pc:sldMkLst>
        <pc:spChg chg="mod">
          <ac:chgData name="CHEM SNSACD" userId="S::chemsnsacd@snscecbe.onmicrosoft.com::593904ba-4d1c-4240-a6e1-3e4882e68d67" providerId="AD" clId="Web-{73F1CDE0-0841-41D6-878A-E1D74D0AB3B7}" dt="2020-08-06T04:53:33.035" v="25" actId="20577"/>
          <ac:spMkLst>
            <pc:docMk/>
            <pc:sldMk cId="0" sldId="257"/>
            <ac:spMk id="13" creationId="{00000000-0000-0000-0000-000000000000}"/>
          </ac:spMkLst>
        </pc:spChg>
        <pc:spChg chg="mod">
          <ac:chgData name="CHEM SNSACD" userId="S::chemsnsacd@snscecbe.onmicrosoft.com::593904ba-4d1c-4240-a6e1-3e4882e68d67" providerId="AD" clId="Web-{73F1CDE0-0841-41D6-878A-E1D74D0AB3B7}" dt="2020-08-06T04:53:52.004" v="31" actId="20577"/>
          <ac:spMkLst>
            <pc:docMk/>
            <pc:sldMk cId="0" sldId="257"/>
            <ac:spMk id="30723" creationId="{00000000-0000-0000-0000-000000000000}"/>
          </ac:spMkLst>
        </pc:spChg>
        <pc:picChg chg="mod">
          <ac:chgData name="CHEM SNSACD" userId="S::chemsnsacd@snscecbe.onmicrosoft.com::593904ba-4d1c-4240-a6e1-3e4882e68d67" providerId="AD" clId="Web-{73F1CDE0-0841-41D6-878A-E1D74D0AB3B7}" dt="2020-08-06T04:53:33.004" v="24" actId="1076"/>
          <ac:picMkLst>
            <pc:docMk/>
            <pc:sldMk cId="0" sldId="257"/>
            <ac:picMk id="30724" creationId="{00000000-0000-0000-0000-000000000000}"/>
          </ac:picMkLst>
        </pc:picChg>
      </pc:sldChg>
      <pc:sldChg chg="modSp">
        <pc:chgData name="CHEM SNSACD" userId="S::chemsnsacd@snscecbe.onmicrosoft.com::593904ba-4d1c-4240-a6e1-3e4882e68d67" providerId="AD" clId="Web-{73F1CDE0-0841-41D6-878A-E1D74D0AB3B7}" dt="2020-08-06T04:50:30.598" v="0" actId="20577"/>
        <pc:sldMkLst>
          <pc:docMk/>
          <pc:sldMk cId="0" sldId="258"/>
        </pc:sldMkLst>
        <pc:spChg chg="mod">
          <ac:chgData name="CHEM SNSACD" userId="S::chemsnsacd@snscecbe.onmicrosoft.com::593904ba-4d1c-4240-a6e1-3e4882e68d67" providerId="AD" clId="Web-{73F1CDE0-0841-41D6-878A-E1D74D0AB3B7}" dt="2020-08-06T04:50:30.598" v="0" actId="20577"/>
          <ac:spMkLst>
            <pc:docMk/>
            <pc:sldMk cId="0" sldId="258"/>
            <ac:spMk id="9" creationId="{00000000-0000-0000-0000-000000000000}"/>
          </ac:spMkLst>
        </pc:spChg>
      </pc:sldChg>
      <pc:sldChg chg="modSp">
        <pc:chgData name="CHEM SNSACD" userId="S::chemsnsacd@snscecbe.onmicrosoft.com::593904ba-4d1c-4240-a6e1-3e4882e68d67" providerId="AD" clId="Web-{73F1CDE0-0841-41D6-878A-E1D74D0AB3B7}" dt="2020-08-06T04:54:52.379" v="35" actId="1076"/>
        <pc:sldMkLst>
          <pc:docMk/>
          <pc:sldMk cId="0" sldId="262"/>
        </pc:sldMkLst>
        <pc:spChg chg="mod">
          <ac:chgData name="CHEM SNSACD" userId="S::chemsnsacd@snscecbe.onmicrosoft.com::593904ba-4d1c-4240-a6e1-3e4882e68d67" providerId="AD" clId="Web-{73F1CDE0-0841-41D6-878A-E1D74D0AB3B7}" dt="2020-08-06T04:54:52.379" v="35" actId="1076"/>
          <ac:spMkLst>
            <pc:docMk/>
            <pc:sldMk cId="0" sldId="262"/>
            <ac:spMk id="20" creationId="{00000000-0000-0000-0000-000000000000}"/>
          </ac:spMkLst>
        </pc:spChg>
        <pc:picChg chg="mod">
          <ac:chgData name="CHEM SNSACD" userId="S::chemsnsacd@snscecbe.onmicrosoft.com::593904ba-4d1c-4240-a6e1-3e4882e68d67" providerId="AD" clId="Web-{73F1CDE0-0841-41D6-878A-E1D74D0AB3B7}" dt="2020-08-06T04:54:48.129" v="34" actId="14100"/>
          <ac:picMkLst>
            <pc:docMk/>
            <pc:sldMk cId="0" sldId="262"/>
            <ac:picMk id="22544" creationId="{00000000-0000-0000-0000-000000000000}"/>
          </ac:picMkLst>
        </pc:picChg>
      </pc:sldChg>
      <pc:sldChg chg="addSp delSp modSp">
        <pc:chgData name="CHEM SNSACD" userId="S::chemsnsacd@snscecbe.onmicrosoft.com::593904ba-4d1c-4240-a6e1-3e4882e68d67" providerId="AD" clId="Web-{73F1CDE0-0841-41D6-878A-E1D74D0AB3B7}" dt="2020-08-06T05:07:14.737" v="110" actId="1076"/>
        <pc:sldMkLst>
          <pc:docMk/>
          <pc:sldMk cId="0" sldId="266"/>
        </pc:sldMkLst>
        <pc:spChg chg="add mod">
          <ac:chgData name="CHEM SNSACD" userId="S::chemsnsacd@snscecbe.onmicrosoft.com::593904ba-4d1c-4240-a6e1-3e4882e68d67" providerId="AD" clId="Web-{73F1CDE0-0841-41D6-878A-E1D74D0AB3B7}" dt="2020-08-06T05:07:14.737" v="110" actId="1076"/>
          <ac:spMkLst>
            <pc:docMk/>
            <pc:sldMk cId="0" sldId="266"/>
            <ac:spMk id="2" creationId="{C6731A58-C557-4A8F-83FB-EEF274F3E24B}"/>
          </ac:spMkLst>
        </pc:spChg>
        <pc:spChg chg="add del">
          <ac:chgData name="CHEM SNSACD" userId="S::chemsnsacd@snscecbe.onmicrosoft.com::593904ba-4d1c-4240-a6e1-3e4882e68d67" providerId="AD" clId="Web-{73F1CDE0-0841-41D6-878A-E1D74D0AB3B7}" dt="2020-08-06T04:58:42.238" v="63"/>
          <ac:spMkLst>
            <pc:docMk/>
            <pc:sldMk cId="0" sldId="266"/>
            <ac:spMk id="3" creationId="{CFBE27A9-E626-4FE6-9C51-EE61406852B3}"/>
          </ac:spMkLst>
        </pc:spChg>
        <pc:spChg chg="add del mod">
          <ac:chgData name="CHEM SNSACD" userId="S::chemsnsacd@snscecbe.onmicrosoft.com::593904ba-4d1c-4240-a6e1-3e4882e68d67" providerId="AD" clId="Web-{73F1CDE0-0841-41D6-878A-E1D74D0AB3B7}" dt="2020-08-06T04:58:42.222" v="62"/>
          <ac:spMkLst>
            <pc:docMk/>
            <pc:sldMk cId="0" sldId="266"/>
            <ac:spMk id="4" creationId="{3CE21AB8-F815-400A-B4CB-B29C92B5EE53}"/>
          </ac:spMkLst>
        </pc:spChg>
        <pc:spChg chg="add">
          <ac:chgData name="CHEM SNSACD" userId="S::chemsnsacd@snscecbe.onmicrosoft.com::593904ba-4d1c-4240-a6e1-3e4882e68d67" providerId="AD" clId="Web-{73F1CDE0-0841-41D6-878A-E1D74D0AB3B7}" dt="2020-08-06T05:03:08.894" v="99"/>
          <ac:spMkLst>
            <pc:docMk/>
            <pc:sldMk cId="0" sldId="266"/>
            <ac:spMk id="6" creationId="{12D4DA33-1F84-4C6B-A584-5D63B6F879B5}"/>
          </ac:spMkLst>
        </pc:spChg>
        <pc:spChg chg="add">
          <ac:chgData name="CHEM SNSACD" userId="S::chemsnsacd@snscecbe.onmicrosoft.com::593904ba-4d1c-4240-a6e1-3e4882e68d67" providerId="AD" clId="Web-{73F1CDE0-0841-41D6-878A-E1D74D0AB3B7}" dt="2020-08-06T05:07:14.456" v="100"/>
          <ac:spMkLst>
            <pc:docMk/>
            <pc:sldMk cId="0" sldId="266"/>
            <ac:spMk id="7" creationId="{A9ED4700-7A8E-4DA2-B782-7E9791033DE0}"/>
          </ac:spMkLst>
        </pc:spChg>
        <pc:spChg chg="add">
          <ac:chgData name="CHEM SNSACD" userId="S::chemsnsacd@snscecbe.onmicrosoft.com::593904ba-4d1c-4240-a6e1-3e4882e68d67" providerId="AD" clId="Web-{73F1CDE0-0841-41D6-878A-E1D74D0AB3B7}" dt="2020-08-06T05:07:14.487" v="101"/>
          <ac:spMkLst>
            <pc:docMk/>
            <pc:sldMk cId="0" sldId="266"/>
            <ac:spMk id="8" creationId="{B08E777E-EF49-4902-B7B2-264578DF2364}"/>
          </ac:spMkLst>
        </pc:spChg>
        <pc:picChg chg="add mod">
          <ac:chgData name="CHEM SNSACD" userId="S::chemsnsacd@snscecbe.onmicrosoft.com::593904ba-4d1c-4240-a6e1-3e4882e68d67" providerId="AD" clId="Web-{73F1CDE0-0841-41D6-878A-E1D74D0AB3B7}" dt="2020-08-06T05:00:54.347" v="74" actId="14100"/>
          <ac:picMkLst>
            <pc:docMk/>
            <pc:sldMk cId="0" sldId="266"/>
            <ac:picMk id="5" creationId="{73E30101-9E67-4ACA-ACC1-E3A4C61246DB}"/>
          </ac:picMkLst>
        </pc:picChg>
      </pc:sldChg>
      <pc:sldChg chg="addSp delSp modSp">
        <pc:chgData name="CHEM SNSACD" userId="S::chemsnsacd@snscecbe.onmicrosoft.com::593904ba-4d1c-4240-a6e1-3e4882e68d67" providerId="AD" clId="Web-{73F1CDE0-0841-41D6-878A-E1D74D0AB3B7}" dt="2020-08-06T05:14:53.628" v="205" actId="1076"/>
        <pc:sldMkLst>
          <pc:docMk/>
          <pc:sldMk cId="0" sldId="267"/>
        </pc:sldMkLst>
        <pc:spChg chg="add mod">
          <ac:chgData name="CHEM SNSACD" userId="S::chemsnsacd@snscecbe.onmicrosoft.com::593904ba-4d1c-4240-a6e1-3e4882e68d67" providerId="AD" clId="Web-{73F1CDE0-0841-41D6-878A-E1D74D0AB3B7}" dt="2020-08-06T05:14:25.612" v="191" actId="20577"/>
          <ac:spMkLst>
            <pc:docMk/>
            <pc:sldMk cId="0" sldId="267"/>
            <ac:spMk id="3" creationId="{708EF4A3-6B7E-46E8-BFCF-E67E3204B9ED}"/>
          </ac:spMkLst>
        </pc:spChg>
        <pc:spChg chg="add del mod">
          <ac:chgData name="CHEM SNSACD" userId="S::chemsnsacd@snscecbe.onmicrosoft.com::593904ba-4d1c-4240-a6e1-3e4882e68d67" providerId="AD" clId="Web-{73F1CDE0-0841-41D6-878A-E1D74D0AB3B7}" dt="2020-08-06T05:09:33.300" v="125"/>
          <ac:spMkLst>
            <pc:docMk/>
            <pc:sldMk cId="0" sldId="267"/>
            <ac:spMk id="4" creationId="{EDF0C339-CA4D-4072-8D47-10CF9FFBE422}"/>
          </ac:spMkLst>
        </pc:spChg>
        <pc:spChg chg="add del">
          <ac:chgData name="CHEM SNSACD" userId="S::chemsnsacd@snscecbe.onmicrosoft.com::593904ba-4d1c-4240-a6e1-3e4882e68d67" providerId="AD" clId="Web-{73F1CDE0-0841-41D6-878A-E1D74D0AB3B7}" dt="2020-08-06T05:09:39.722" v="126"/>
          <ac:spMkLst>
            <pc:docMk/>
            <pc:sldMk cId="0" sldId="267"/>
            <ac:spMk id="5" creationId="{4E831462-E1F7-47D6-883D-E27478D3408E}"/>
          </ac:spMkLst>
        </pc:spChg>
        <pc:spChg chg="add mod">
          <ac:chgData name="CHEM SNSACD" userId="S::chemsnsacd@snscecbe.onmicrosoft.com::593904ba-4d1c-4240-a6e1-3e4882e68d67" providerId="AD" clId="Web-{73F1CDE0-0841-41D6-878A-E1D74D0AB3B7}" dt="2020-08-06T05:14:44.159" v="200" actId="20577"/>
          <ac:spMkLst>
            <pc:docMk/>
            <pc:sldMk cId="0" sldId="267"/>
            <ac:spMk id="6" creationId="{470D5806-6F8A-45BD-B225-41FCC89802BB}"/>
          </ac:spMkLst>
        </pc:spChg>
        <pc:picChg chg="add mod">
          <ac:chgData name="CHEM SNSACD" userId="S::chemsnsacd@snscecbe.onmicrosoft.com::593904ba-4d1c-4240-a6e1-3e4882e68d67" providerId="AD" clId="Web-{73F1CDE0-0841-41D6-878A-E1D74D0AB3B7}" dt="2020-08-06T05:14:52.331" v="204" actId="14100"/>
          <ac:picMkLst>
            <pc:docMk/>
            <pc:sldMk cId="0" sldId="267"/>
            <ac:picMk id="2" creationId="{8CBA6395-85AD-410E-8BF0-F4346DCE0C10}"/>
          </ac:picMkLst>
        </pc:picChg>
        <pc:picChg chg="add mod">
          <ac:chgData name="CHEM SNSACD" userId="S::chemsnsacd@snscecbe.onmicrosoft.com::593904ba-4d1c-4240-a6e1-3e4882e68d67" providerId="AD" clId="Web-{73F1CDE0-0841-41D6-878A-E1D74D0AB3B7}" dt="2020-08-06T05:14:53.628" v="205" actId="1076"/>
          <ac:picMkLst>
            <pc:docMk/>
            <pc:sldMk cId="0" sldId="267"/>
            <ac:picMk id="7" creationId="{23F1142F-A4DF-431A-858F-906EE74DD409}"/>
          </ac:picMkLst>
        </pc:picChg>
      </pc:sldChg>
      <pc:sldChg chg="delSp modSp">
        <pc:chgData name="CHEM SNSACD" userId="S::chemsnsacd@snscecbe.onmicrosoft.com::593904ba-4d1c-4240-a6e1-3e4882e68d67" providerId="AD" clId="Web-{73F1CDE0-0841-41D6-878A-E1D74D0AB3B7}" dt="2020-08-06T05:01:53.675" v="83"/>
        <pc:sldMkLst>
          <pc:docMk/>
          <pc:sldMk cId="0" sldId="268"/>
        </pc:sldMkLst>
        <pc:spChg chg="del mod">
          <ac:chgData name="CHEM SNSACD" userId="S::chemsnsacd@snscecbe.onmicrosoft.com::593904ba-4d1c-4240-a6e1-3e4882e68d67" providerId="AD" clId="Web-{73F1CDE0-0841-41D6-878A-E1D74D0AB3B7}" dt="2020-08-06T05:01:53.675" v="83"/>
          <ac:spMkLst>
            <pc:docMk/>
            <pc:sldMk cId="0" sldId="268"/>
            <ac:spMk id="14" creationId="{00000000-0000-0000-0000-000000000000}"/>
          </ac:spMkLst>
        </pc:spChg>
        <pc:spChg chg="del mod">
          <ac:chgData name="CHEM SNSACD" userId="S::chemsnsacd@snscecbe.onmicrosoft.com::593904ba-4d1c-4240-a6e1-3e4882e68d67" providerId="AD" clId="Web-{73F1CDE0-0841-41D6-878A-E1D74D0AB3B7}" dt="2020-08-06T05:01:46.269" v="82"/>
          <ac:spMkLst>
            <pc:docMk/>
            <pc:sldMk cId="0" sldId="268"/>
            <ac:spMk id="17" creationId="{00000000-0000-0000-0000-000000000000}"/>
          </ac:spMkLst>
        </pc:spChg>
        <pc:picChg chg="del">
          <ac:chgData name="CHEM SNSACD" userId="S::chemsnsacd@snscecbe.onmicrosoft.com::593904ba-4d1c-4240-a6e1-3e4882e68d67" providerId="AD" clId="Web-{73F1CDE0-0841-41D6-878A-E1D74D0AB3B7}" dt="2020-08-06T05:01:46.253" v="81"/>
          <ac:picMkLst>
            <pc:docMk/>
            <pc:sldMk cId="0" sldId="268"/>
            <ac:picMk id="51203" creationId="{00000000-0000-0000-0000-000000000000}"/>
          </ac:picMkLst>
        </pc:picChg>
        <pc:picChg chg="del">
          <ac:chgData name="CHEM SNSACD" userId="S::chemsnsacd@snscecbe.onmicrosoft.com::593904ba-4d1c-4240-a6e1-3e4882e68d67" providerId="AD" clId="Web-{73F1CDE0-0841-41D6-878A-E1D74D0AB3B7}" dt="2020-08-06T05:01:46.206" v="78"/>
          <ac:picMkLst>
            <pc:docMk/>
            <pc:sldMk cId="0" sldId="268"/>
            <ac:picMk id="51205" creationId="{00000000-0000-0000-0000-000000000000}"/>
          </ac:picMkLst>
        </pc:picChg>
      </pc:sldChg>
      <pc:sldChg chg="delSp modSp">
        <pc:chgData name="CHEM SNSACD" userId="S::chemsnsacd@snscecbe.onmicrosoft.com::593904ba-4d1c-4240-a6e1-3e4882e68d67" providerId="AD" clId="Web-{73F1CDE0-0841-41D6-878A-E1D74D0AB3B7}" dt="2020-08-06T05:01:58.347" v="88"/>
        <pc:sldMkLst>
          <pc:docMk/>
          <pc:sldMk cId="0" sldId="269"/>
        </pc:sldMkLst>
        <pc:spChg chg="del mod">
          <ac:chgData name="CHEM SNSACD" userId="S::chemsnsacd@snscecbe.onmicrosoft.com::593904ba-4d1c-4240-a6e1-3e4882e68d67" providerId="AD" clId="Web-{73F1CDE0-0841-41D6-878A-E1D74D0AB3B7}" dt="2020-08-06T05:01:58.332" v="87"/>
          <ac:spMkLst>
            <pc:docMk/>
            <pc:sldMk cId="0" sldId="269"/>
            <ac:spMk id="12" creationId="{00000000-0000-0000-0000-000000000000}"/>
          </ac:spMkLst>
        </pc:spChg>
        <pc:picChg chg="del">
          <ac:chgData name="CHEM SNSACD" userId="S::chemsnsacd@snscecbe.onmicrosoft.com::593904ba-4d1c-4240-a6e1-3e4882e68d67" providerId="AD" clId="Web-{73F1CDE0-0841-41D6-878A-E1D74D0AB3B7}" dt="2020-08-06T05:01:58.347" v="88"/>
          <ac:picMkLst>
            <pc:docMk/>
            <pc:sldMk cId="0" sldId="269"/>
            <ac:picMk id="53251" creationId="{00000000-0000-0000-0000-000000000000}"/>
          </ac:picMkLst>
        </pc:picChg>
      </pc:sldChg>
      <pc:sldChg chg="delSp modSp">
        <pc:chgData name="CHEM SNSACD" userId="S::chemsnsacd@snscecbe.onmicrosoft.com::593904ba-4d1c-4240-a6e1-3e4882e68d67" providerId="AD" clId="Web-{73F1CDE0-0841-41D6-878A-E1D74D0AB3B7}" dt="2020-08-06T05:02:19.894" v="93"/>
        <pc:sldMkLst>
          <pc:docMk/>
          <pc:sldMk cId="0" sldId="270"/>
        </pc:sldMkLst>
        <pc:spChg chg="del mod">
          <ac:chgData name="CHEM SNSACD" userId="S::chemsnsacd@snscecbe.onmicrosoft.com::593904ba-4d1c-4240-a6e1-3e4882e68d67" providerId="AD" clId="Web-{73F1CDE0-0841-41D6-878A-E1D74D0AB3B7}" dt="2020-08-06T05:02:19.863" v="92"/>
          <ac:spMkLst>
            <pc:docMk/>
            <pc:sldMk cId="0" sldId="270"/>
            <ac:spMk id="10" creationId="{00000000-0000-0000-0000-000000000000}"/>
          </ac:spMkLst>
        </pc:spChg>
        <pc:picChg chg="del">
          <ac:chgData name="CHEM SNSACD" userId="S::chemsnsacd@snscecbe.onmicrosoft.com::593904ba-4d1c-4240-a6e1-3e4882e68d67" providerId="AD" clId="Web-{73F1CDE0-0841-41D6-878A-E1D74D0AB3B7}" dt="2020-08-06T05:02:19.894" v="93"/>
          <ac:picMkLst>
            <pc:docMk/>
            <pc:sldMk cId="0" sldId="270"/>
            <ac:picMk id="55299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8"/>
          <p:cNvSpPr txBox="1">
            <a:spLocks noGrp="1"/>
          </p:cNvSpPr>
          <p:nvPr>
            <p:ph type="title"/>
          </p:nvPr>
        </p:nvSpPr>
        <p:spPr>
          <a:xfrm>
            <a:off x="2976664" y="274638"/>
            <a:ext cx="57101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"/>
          <p:cNvSpPr/>
          <p:nvPr/>
        </p:nvSpPr>
        <p:spPr>
          <a:xfrm>
            <a:off x="15659100" y="0"/>
            <a:ext cx="2628900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"/>
          <p:cNvSpPr/>
          <p:nvPr/>
        </p:nvSpPr>
        <p:spPr>
          <a:xfrm>
            <a:off x="16925778" y="1904460"/>
            <a:ext cx="47771" cy="838254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9" name="Google Shape;16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"/>
          <p:cNvSpPr/>
          <p:nvPr/>
        </p:nvSpPr>
        <p:spPr>
          <a:xfrm>
            <a:off x="25908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>
              <a:solidFill>
                <a:srgbClr val="888888"/>
              </a:solidFill>
            </a:endParaRPr>
          </a:p>
        </p:txBody>
      </p:sp>
      <p:sp>
        <p:nvSpPr>
          <p:cNvPr id="7" name="Google Shape;93;p1"/>
          <p:cNvSpPr/>
          <p:nvPr/>
        </p:nvSpPr>
        <p:spPr>
          <a:xfrm>
            <a:off x="1066800" y="723900"/>
            <a:ext cx="14478001" cy="4785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4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SNS </a:t>
            </a:r>
            <a:r>
              <a:rPr lang="en-US" sz="48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ACADEMY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</a:t>
            </a:r>
            <a:r>
              <a:rPr lang="en-US" sz="2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 fingerprint International School</a:t>
            </a:r>
            <a:endParaRPr sz="24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Affiliated to CBSE New Delhi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Affiliation No :1930610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GRADE  XII A (2020-21)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6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94;p1"/>
          <p:cNvSpPr/>
          <p:nvPr/>
        </p:nvSpPr>
        <p:spPr>
          <a:xfrm>
            <a:off x="2133600" y="5143500"/>
            <a:ext cx="11887200" cy="227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COURSE NAME</a:t>
            </a:r>
            <a:r>
              <a:rPr lang="en-US" sz="34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4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:BIOLOGY (044)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Chapter-5 PRINCIPLES OF INHERITANCE – LINKAGE AND RECOMBINATION</a:t>
            </a:r>
            <a:endParaRPr sz="36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lang="en-US"/>
          </a:p>
        </p:txBody>
      </p:sp>
      <p:pic>
        <p:nvPicPr>
          <p:cNvPr id="6146" name="Picture 2" descr="C:\Users\Admin\Desktop\8599156567_11a3b11c50_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42410" y="0"/>
            <a:ext cx="8027734" cy="99898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lang="en-US"/>
          </a:p>
        </p:txBody>
      </p:sp>
      <p:pic>
        <p:nvPicPr>
          <p:cNvPr id="10242" name="Picture 2" descr="C:\Users\Admin\Desktop\linkage-6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6444" y="0"/>
            <a:ext cx="13965555" cy="104851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lang="en-US"/>
          </a:p>
        </p:txBody>
      </p:sp>
      <p:pic>
        <p:nvPicPr>
          <p:cNvPr id="11266" name="Picture 2" descr="C:\Users\Admin\Desktop\Morgan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1680" y="0"/>
            <a:ext cx="13716000" cy="1028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 lang="en-US"/>
          </a:p>
        </p:txBody>
      </p:sp>
      <p:pic>
        <p:nvPicPr>
          <p:cNvPr id="9218" name="Picture 2" descr="C:\Users\Admin\Desktop\linkage-9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6465" y="0"/>
            <a:ext cx="13701682" cy="1028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8860" y="274638"/>
            <a:ext cx="1277874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Recombination / crossing over </a:t>
            </a:r>
            <a:endParaRPr lang="en-US" sz="7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943101"/>
            <a:ext cx="16710660" cy="2491740"/>
          </a:xfrm>
        </p:spPr>
        <p:txBody>
          <a:bodyPr/>
          <a:lstStyle/>
          <a:p>
            <a:r>
              <a:rPr lang="en-US" sz="4400" dirty="0" err="1" smtClean="0"/>
              <a:t>Pachytene</a:t>
            </a:r>
            <a:r>
              <a:rPr lang="en-US" sz="4400" dirty="0" smtClean="0"/>
              <a:t> stage of meiosis </a:t>
            </a:r>
          </a:p>
          <a:p>
            <a:r>
              <a:rPr lang="en-US" sz="4400" dirty="0" smtClean="0"/>
              <a:t>Exchange of segments b/w non sister </a:t>
            </a:r>
            <a:r>
              <a:rPr lang="en-US" sz="4400" dirty="0" err="1" smtClean="0"/>
              <a:t>chromatids</a:t>
            </a:r>
            <a:r>
              <a:rPr lang="en-US" sz="4400" dirty="0" smtClean="0"/>
              <a:t> </a:t>
            </a:r>
            <a:r>
              <a:rPr lang="en-US" sz="4400" dirty="0" smtClean="0"/>
              <a:t>of homologues chromosomes.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 lang="en-US"/>
          </a:p>
        </p:txBody>
      </p:sp>
      <p:pic>
        <p:nvPicPr>
          <p:cNvPr id="12290" name="Picture 2" descr="C:\Users\Admin\Desktop\crossing-over_med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23460" y="3468242"/>
            <a:ext cx="12207240" cy="6544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 lang="en-US"/>
          </a:p>
        </p:txBody>
      </p:sp>
      <p:pic>
        <p:nvPicPr>
          <p:cNvPr id="1026" name="Picture 2" descr="C:\Users\Admin\Desktop\linkage-13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42184" y="0"/>
            <a:ext cx="13701683" cy="1028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lang="en-US"/>
          </a:p>
        </p:txBody>
      </p:sp>
      <p:pic>
        <p:nvPicPr>
          <p:cNvPr id="2050" name="Picture 2" descr="C:\Users\Admin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8373" y="0"/>
            <a:ext cx="12960667" cy="97079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6100" y="571818"/>
            <a:ext cx="11498580" cy="1143000"/>
          </a:xfrm>
        </p:spPr>
        <p:txBody>
          <a:bodyPr>
            <a:noAutofit/>
          </a:bodyPr>
          <a:lstStyle/>
          <a:p>
            <a:r>
              <a:rPr lang="en-US" sz="8000" dirty="0" smtClean="0"/>
              <a:t>Linkage – Definition </a:t>
            </a:r>
            <a:endParaRPr lang="en-US" sz="8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en-US"/>
          </a:p>
        </p:txBody>
      </p:sp>
      <p:sp>
        <p:nvSpPr>
          <p:cNvPr id="5" name="Flowchart: Process 4"/>
          <p:cNvSpPr/>
          <p:nvPr/>
        </p:nvSpPr>
        <p:spPr>
          <a:xfrm>
            <a:off x="1028700" y="4709160"/>
            <a:ext cx="16002000" cy="272034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dirty="0" smtClean="0"/>
              <a:t>‘’Tendency of </a:t>
            </a:r>
            <a:r>
              <a:rPr lang="en-US" sz="5400" dirty="0" smtClean="0"/>
              <a:t>genes  to remain together in their original combination  during inheritance is called linkage. </a:t>
            </a:r>
            <a:r>
              <a:rPr lang="en-US" sz="5400" dirty="0" smtClean="0"/>
              <a:t>‘’</a:t>
            </a:r>
            <a:endParaRPr lang="en-US" sz="5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0" y="297498"/>
            <a:ext cx="8229600" cy="1143000"/>
          </a:xfrm>
        </p:spPr>
        <p:txBody>
          <a:bodyPr/>
          <a:lstStyle/>
          <a:p>
            <a:r>
              <a:rPr lang="en-US" dirty="0" smtClean="0"/>
              <a:t>LINKAGE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5880" y="2331720"/>
            <a:ext cx="9326880" cy="7338060"/>
          </a:xfrm>
        </p:spPr>
        <p:txBody>
          <a:bodyPr>
            <a:noAutofit/>
          </a:bodyPr>
          <a:lstStyle/>
          <a:p>
            <a:r>
              <a:rPr lang="en-US" sz="4800" dirty="0" smtClean="0"/>
              <a:t>Approximately 30000 genes were present in human.</a:t>
            </a:r>
          </a:p>
          <a:p>
            <a:r>
              <a:rPr lang="en-US" sz="4800" dirty="0" smtClean="0"/>
              <a:t>A chromosome possesses many gene.</a:t>
            </a:r>
          </a:p>
          <a:p>
            <a:r>
              <a:rPr lang="en-US" sz="4800" dirty="0" smtClean="0"/>
              <a:t>All genes present in a chromosome are inherited together.</a:t>
            </a:r>
          </a:p>
          <a:p>
            <a:r>
              <a:rPr lang="en-US" sz="4800" dirty="0" smtClean="0"/>
              <a:t>Linked genes</a:t>
            </a:r>
          </a:p>
          <a:p>
            <a:r>
              <a:rPr lang="en-US" sz="4800" dirty="0" smtClean="0"/>
              <a:t>Study of inheritance of these genes - linkage</a:t>
            </a:r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en-US"/>
          </a:p>
        </p:txBody>
      </p:sp>
      <p:pic>
        <p:nvPicPr>
          <p:cNvPr id="3074" name="Picture 2" descr="C:\Users\Admin\Desktop\linked-genes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13633" y="3319780"/>
            <a:ext cx="7991151" cy="497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6220" y="411798"/>
            <a:ext cx="10858500" cy="1143000"/>
          </a:xfrm>
        </p:spPr>
        <p:txBody>
          <a:bodyPr>
            <a:noAutofit/>
          </a:bodyPr>
          <a:lstStyle/>
          <a:p>
            <a:r>
              <a:rPr lang="en-US" sz="6600" dirty="0" smtClean="0"/>
              <a:t>Diagram showing linkage </a:t>
            </a:r>
            <a:endParaRPr lang="en-US" sz="6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lang="en-US"/>
          </a:p>
        </p:txBody>
      </p:sp>
      <p:pic>
        <p:nvPicPr>
          <p:cNvPr id="4098" name="Picture 2" descr="C:\Users\Admin\Desktop\p8fTy3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1333" y="1911668"/>
            <a:ext cx="12206287" cy="7905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3160" y="297498"/>
            <a:ext cx="1330452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Bateson and </a:t>
            </a:r>
            <a:r>
              <a:rPr lang="en-US" sz="7200" dirty="0" err="1" smtClean="0"/>
              <a:t>Punnet</a:t>
            </a:r>
            <a:r>
              <a:rPr lang="en-US" sz="7200" dirty="0" smtClean="0"/>
              <a:t> Experiment </a:t>
            </a:r>
            <a:endParaRPr lang="en-US" sz="7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2423160"/>
            <a:ext cx="13235940" cy="6903720"/>
          </a:xfrm>
        </p:spPr>
        <p:txBody>
          <a:bodyPr>
            <a:normAutofit/>
          </a:bodyPr>
          <a:lstStyle/>
          <a:p>
            <a:pPr algn="ctr"/>
            <a:r>
              <a:rPr lang="en-US" sz="6000" dirty="0" err="1" smtClean="0"/>
              <a:t>Dihybrid</a:t>
            </a:r>
            <a:r>
              <a:rPr lang="en-US" sz="6000" dirty="0" smtClean="0"/>
              <a:t> cross</a:t>
            </a:r>
          </a:p>
          <a:p>
            <a:endParaRPr lang="en-US" sz="6000" dirty="0" smtClean="0"/>
          </a:p>
          <a:p>
            <a:endParaRPr lang="en-US" sz="6000" dirty="0" smtClean="0"/>
          </a:p>
          <a:p>
            <a:r>
              <a:rPr lang="en-US" sz="5400" dirty="0" err="1" smtClean="0"/>
              <a:t>Colour</a:t>
            </a:r>
            <a:r>
              <a:rPr lang="en-US" sz="5400" dirty="0" smtClean="0"/>
              <a:t> and shape of pollen in sweet  pea</a:t>
            </a:r>
          </a:p>
          <a:p>
            <a:r>
              <a:rPr lang="en-US" sz="6000" dirty="0" smtClean="0"/>
              <a:t>Did not follow the </a:t>
            </a:r>
            <a:r>
              <a:rPr lang="en-US" sz="6000" dirty="0" err="1" smtClean="0"/>
              <a:t>Mendelian</a:t>
            </a:r>
            <a:r>
              <a:rPr lang="en-US" sz="6000" dirty="0" smtClean="0"/>
              <a:t> law.</a:t>
            </a:r>
          </a:p>
          <a:p>
            <a:r>
              <a:rPr lang="en-US" sz="6000" dirty="0" smtClean="0"/>
              <a:t>Law of independent assortment </a:t>
            </a:r>
            <a:endParaRPr lang="en-US" sz="6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8001000" y="4366260"/>
            <a:ext cx="123444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05766" y="2994660"/>
            <a:ext cx="5087874" cy="614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en-US"/>
          </a:p>
        </p:txBody>
      </p:sp>
      <p:pic>
        <p:nvPicPr>
          <p:cNvPr id="2050" name="Picture 2" descr="C:\Users\Admin\Desktop\coupling-and-repulsion-human-genetics-4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3585" y="1737360"/>
            <a:ext cx="13934667" cy="78409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1940" y="297498"/>
            <a:ext cx="11681460" cy="1143000"/>
          </a:xfrm>
        </p:spPr>
        <p:txBody>
          <a:bodyPr>
            <a:noAutofit/>
          </a:bodyPr>
          <a:lstStyle/>
          <a:p>
            <a:r>
              <a:rPr lang="en-US" sz="6600" b="1" dirty="0" smtClean="0"/>
              <a:t>Coupling – Repulsion theory </a:t>
            </a:r>
            <a:endParaRPr lang="en-US" sz="66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25980"/>
            <a:ext cx="9006840" cy="76581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Gene from same parent enter the gamete and inherited together is called </a:t>
            </a:r>
            <a:r>
              <a:rPr lang="en-US" sz="5400" b="1" dirty="0" smtClean="0"/>
              <a:t>coupling </a:t>
            </a:r>
          </a:p>
          <a:p>
            <a:endParaRPr lang="en-US" sz="5400" dirty="0" smtClean="0"/>
          </a:p>
          <a:p>
            <a:r>
              <a:rPr lang="en-US" sz="5400" dirty="0" smtClean="0"/>
              <a:t>Gene from separate parents enter into different gamete and inherited separately is called </a:t>
            </a:r>
            <a:r>
              <a:rPr lang="en-US" sz="5400" b="1" dirty="0" smtClean="0"/>
              <a:t>repulsion </a:t>
            </a:r>
            <a:endParaRPr lang="en-US" sz="5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lang="en-US"/>
          </a:p>
        </p:txBody>
      </p:sp>
      <p:pic>
        <p:nvPicPr>
          <p:cNvPr id="7170" name="Picture 2" descr="C:\Users\Admin\Desktop\KmTjNm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73564" y="3191828"/>
            <a:ext cx="8472083" cy="47177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lang="en-US"/>
          </a:p>
        </p:txBody>
      </p:sp>
      <p:pic>
        <p:nvPicPr>
          <p:cNvPr id="5122" name="Picture 2" descr="C:\Users\Admin\Desktop\linkage-7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7884" y="0"/>
            <a:ext cx="13805536" cy="103649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06E3624ECFC548A4DF86F008EAC208" ma:contentTypeVersion="6" ma:contentTypeDescription="Create a new document." ma:contentTypeScope="" ma:versionID="0f8ce1cef1e4caa3020e6a174acd0930">
  <xsd:schema xmlns:xsd="http://www.w3.org/2001/XMLSchema" xmlns:xs="http://www.w3.org/2001/XMLSchema" xmlns:p="http://schemas.microsoft.com/office/2006/metadata/properties" xmlns:ns2="e91115c6-dbcc-4792-b5e1-0b7c1f988c2a" xmlns:ns3="821f6280-7ad3-4db6-8140-807316f79181" targetNamespace="http://schemas.microsoft.com/office/2006/metadata/properties" ma:root="true" ma:fieldsID="0a0442c29586a04a533800e49467c506" ns2:_="" ns3:_="">
    <xsd:import namespace="e91115c6-dbcc-4792-b5e1-0b7c1f988c2a"/>
    <xsd:import namespace="821f6280-7ad3-4db6-8140-807316f791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1115c6-dbcc-4792-b5e1-0b7c1f988c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1f6280-7ad3-4db6-8140-807316f7918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E77C2BB-FE7E-4D08-9834-5272365273C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DC7B882-9ED6-4F42-B09B-9EC77E306C9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8284F3F-D93D-4DEA-9017-BC5AD0170B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91115c6-dbcc-4792-b5e1-0b7c1f988c2a"/>
    <ds:schemaRef ds:uri="821f6280-7ad3-4db6-8140-807316f791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182</Words>
  <Application>Microsoft Office PowerPoint</Application>
  <PresentationFormat>Custom</PresentationFormat>
  <Paragraphs>54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1_Office Theme</vt:lpstr>
      <vt:lpstr>Slide 1</vt:lpstr>
      <vt:lpstr>Slide 2</vt:lpstr>
      <vt:lpstr>Linkage – Definition </vt:lpstr>
      <vt:lpstr>LINKAGE </vt:lpstr>
      <vt:lpstr>Diagram showing linkage </vt:lpstr>
      <vt:lpstr>Bateson and Punnet Experiment </vt:lpstr>
      <vt:lpstr>Slide 7</vt:lpstr>
      <vt:lpstr>Coupling – Repulsion theory </vt:lpstr>
      <vt:lpstr>Slide 9</vt:lpstr>
      <vt:lpstr>Slide 10</vt:lpstr>
      <vt:lpstr>Slide 11</vt:lpstr>
      <vt:lpstr>Slide 12</vt:lpstr>
      <vt:lpstr>Slide 13</vt:lpstr>
      <vt:lpstr>Recombination / crossing over 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107</cp:revision>
  <dcterms:created xsi:type="dcterms:W3CDTF">2006-08-16T00:00:00Z</dcterms:created>
  <dcterms:modified xsi:type="dcterms:W3CDTF">2020-08-21T04:33:01Z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0x0101000006E3624ECFC548A4DF86F008EAC208</vt:lpwstr>
  </property>
</Properties>
</file>